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57" r:id="rId2"/>
    <p:sldId id="355" r:id="rId3"/>
    <p:sldId id="366" r:id="rId4"/>
    <p:sldId id="359" r:id="rId5"/>
    <p:sldId id="360" r:id="rId6"/>
    <p:sldId id="361" r:id="rId7"/>
    <p:sldId id="362" r:id="rId8"/>
    <p:sldId id="363" r:id="rId9"/>
    <p:sldId id="364" r:id="rId10"/>
    <p:sldId id="365" r:id="rId11"/>
    <p:sldId id="367" r:id="rId12"/>
    <p:sldId id="368" r:id="rId13"/>
    <p:sldId id="329" r:id="rId14"/>
  </p:sldIdLst>
  <p:sldSz cx="9144000" cy="6858000" type="screen4x3"/>
  <p:notesSz cx="6742113" cy="9872663"/>
  <p:embeddedFontLst>
    <p:embeddedFont>
      <p:font typeface="맑은 고딕" pitchFamily="50" charset="-127"/>
      <p:regular r:id="rId17"/>
      <p:bold r:id="rId18"/>
    </p:embeddedFont>
    <p:embeddedFont>
      <p:font typeface="HY헤드라인M" pitchFamily="18" charset="-127"/>
      <p:regular r:id="rId19"/>
    </p:embeddedFont>
    <p:embeddedFont>
      <p:font typeface="HY견고딕" pitchFamily="18" charset="-127"/>
      <p:regular r:id="rId20"/>
    </p:embeddedFont>
    <p:embeddedFont>
      <p:font typeface="-윤고딕150" charset="-127"/>
      <p:regular r:id="rId21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FF"/>
    <a:srgbClr val="EFF7FA"/>
    <a:srgbClr val="BFBFB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149" autoAdjust="0"/>
    <p:restoredTop sz="94660"/>
  </p:normalViewPr>
  <p:slideViewPr>
    <p:cSldViewPr>
      <p:cViewPr varScale="1">
        <p:scale>
          <a:sx n="109" d="100"/>
          <a:sy n="109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3882" y="6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8222" y="0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r">
              <a:defRPr sz="1200"/>
            </a:lvl1pPr>
          </a:lstStyle>
          <a:p>
            <a:pPr>
              <a:defRPr/>
            </a:pPr>
            <a:fld id="{EE43F7ED-00A8-49D1-A2F3-A9104E60606F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376899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8222" y="9376899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 anchor="b"/>
          <a:lstStyle>
            <a:lvl1pPr algn="r">
              <a:defRPr sz="1200"/>
            </a:lvl1pPr>
          </a:lstStyle>
          <a:p>
            <a:pPr>
              <a:defRPr/>
            </a:pPr>
            <a:fld id="{D91C5B34-64AA-4D21-834B-866C272004A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35673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2317" cy="494186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8222" y="0"/>
            <a:ext cx="2922317" cy="494186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00DA484-BAFE-4683-A40B-CC5CF920F52C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5537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836" tIns="45418" rIns="90836" bIns="45418" rtlCol="0" anchor="ctr"/>
          <a:lstStyle/>
          <a:p>
            <a:pPr lvl="0"/>
            <a:endParaRPr lang="ko-KR" altLang="en-US" noProof="0" smtClean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897" y="4689239"/>
            <a:ext cx="5394320" cy="4442935"/>
          </a:xfrm>
          <a:prstGeom prst="rect">
            <a:avLst/>
          </a:prstGeom>
        </p:spPr>
        <p:txBody>
          <a:bodyPr vert="horz" lIns="90836" tIns="45418" rIns="90836" bIns="45418" rtlCol="0"/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6899"/>
            <a:ext cx="2922317" cy="494185"/>
          </a:xfrm>
          <a:prstGeom prst="rect">
            <a:avLst/>
          </a:prstGeom>
        </p:spPr>
        <p:txBody>
          <a:bodyPr vert="horz" lIns="90836" tIns="45418" rIns="90836" bIns="45418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8222" y="9376899"/>
            <a:ext cx="2922317" cy="494185"/>
          </a:xfrm>
          <a:prstGeom prst="rect">
            <a:avLst/>
          </a:prstGeom>
        </p:spPr>
        <p:txBody>
          <a:bodyPr vert="horz" wrap="square" lIns="90836" tIns="45418" rIns="90836" bIns="45418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5450A986-DC59-439F-8380-E77C3982E18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420410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4CE10-B129-4763-A3F7-A1B8AE0301B9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104127-3AFA-4CDD-9B26-F8E3436E5A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737800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F1F036-7CFC-4664-96D2-C7EFBCDDD1AB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C30580-1CD4-42B4-B68A-33336B7F3AC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5062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92861-A29C-443E-A46A-001CB08093DD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D37A6-B199-458A-A417-B6E030C001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18413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4469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373" r="4598" b="25309"/>
          <a:stretch/>
        </p:blipFill>
        <p:spPr bwMode="auto">
          <a:xfrm>
            <a:off x="6365559" y="1"/>
            <a:ext cx="1410246" cy="7259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직사각형 34"/>
          <p:cNvSpPr/>
          <p:nvPr userDrawn="1"/>
        </p:nvSpPr>
        <p:spPr>
          <a:xfrm>
            <a:off x="251520" y="6588407"/>
            <a:ext cx="2970942" cy="4047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indent="0" algn="l" defTabSz="8440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15" b="1" spc="-138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국가 직무능력표준</a:t>
            </a:r>
            <a:r>
              <a:rPr lang="en-US" altLang="ko-KR" sz="1015" b="1" spc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(NCS) ’17</a:t>
            </a:r>
            <a:r>
              <a:rPr lang="ko-KR" altLang="en-US" sz="1015" b="1" spc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년 </a:t>
            </a:r>
            <a:r>
              <a:rPr lang="ko-KR" altLang="en-US" sz="1015" b="1" spc="-138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추진경과 및  개발계획</a:t>
            </a:r>
          </a:p>
          <a:p>
            <a:pPr algn="ctr"/>
            <a:endParaRPr lang="ko-KR" altLang="en-US" sz="1015" b="1" spc="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989569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25E679-BBFB-4293-9EA7-54B4052DF098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4676C-1F6A-4B6B-B461-D56B4BF6BE3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68090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34AD6A-8D08-4A18-87BD-16BBD889C069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AF476D-BCCC-40A0-B04C-E909A994675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41406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1D2118-1821-4AFC-908E-9A52E68DECDA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DC1837-E052-4D07-9B8F-B44611A31AD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84689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BC38CF-F93E-4378-B24A-347ACE5A1232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A76A62-CA85-4134-B51C-F2F289366E4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483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DDFEEA-33EB-4774-8106-C2DBA7015447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185706-4D46-4D4B-94DD-30C0637E78F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96286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A8787-591C-41D0-9DEC-D9DC42E21154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6FDEE-D0D5-4D4B-A4AE-B403C13EF87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78308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3C0EE2-3C22-4B9A-B1D6-A207CBF26722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BCDE41-8FCE-4376-B957-24B33C5A8A7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39054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8E1BF-E30D-4AC8-A21F-EAD3968EE582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7E7953-D5AE-4FA7-B0D4-1C78C38A559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0806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4F46043-CBF1-4612-8FD1-0E739D88DD3D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solidFill>
                  <a:srgbClr val="898989"/>
                </a:solidFill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57C77FFC-444C-4996-B2E2-07CFB3FEADE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36" r:id="rId1"/>
    <p:sldLayoutId id="2147485937" r:id="rId2"/>
    <p:sldLayoutId id="2147485938" r:id="rId3"/>
    <p:sldLayoutId id="2147485939" r:id="rId4"/>
    <p:sldLayoutId id="2147485940" r:id="rId5"/>
    <p:sldLayoutId id="2147485941" r:id="rId6"/>
    <p:sldLayoutId id="2147485942" r:id="rId7"/>
    <p:sldLayoutId id="2147485943" r:id="rId8"/>
    <p:sldLayoutId id="2147485944" r:id="rId9"/>
    <p:sldLayoutId id="2147485945" r:id="rId10"/>
    <p:sldLayoutId id="2147485946" r:id="rId11"/>
    <p:sldLayoutId id="2147485957" r:id="rId12"/>
    <p:sldLayoutId id="2147485978" r:id="rId13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1059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14"/>
          <p:cNvSpPr>
            <a:spLocks noChangeArrowheads="1"/>
          </p:cNvSpPr>
          <p:nvPr/>
        </p:nvSpPr>
        <p:spPr bwMode="auto">
          <a:xfrm>
            <a:off x="1305194" y="2764085"/>
            <a:ext cx="6550316" cy="1077218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ko-KR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2018</a:t>
            </a:r>
            <a:r>
              <a:rPr kumimoji="0" lang="ko-KR" altLang="en-US" sz="3200" dirty="0" err="1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과정평가형</a:t>
            </a:r>
            <a:r>
              <a:rPr kumimoji="0" lang="ko-KR" altLang="en-US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정보처리산업기사 </a:t>
            </a:r>
            <a:endParaRPr kumimoji="0" lang="en-US" altLang="ko-KR" sz="3200" dirty="0" smtClean="0">
              <a:solidFill>
                <a:srgbClr val="0070C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 eaLnBrk="1" hangingPunct="1">
              <a:defRPr/>
            </a:pPr>
            <a:r>
              <a:rPr kumimoji="0" lang="ko-KR" altLang="en-US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화면구현 포트폴리오</a:t>
            </a:r>
            <a:endParaRPr kumimoji="0" lang="en-US" altLang="ko-KR" sz="3200" dirty="0" smtClean="0">
              <a:solidFill>
                <a:srgbClr val="0070C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475656" y="2492896"/>
            <a:ext cx="63078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475656" y="4149080"/>
            <a:ext cx="63798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7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13756" y="6352877"/>
            <a:ext cx="1125538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8356" y="6270327"/>
            <a:ext cx="1257300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804248" y="5301208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20511 </a:t>
            </a:r>
            <a:r>
              <a:rPr lang="ko-KR" altLang="en-US" sz="2000" dirty="0" smtClean="0"/>
              <a:t>박형진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128829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857620" y="967071"/>
            <a:ext cx="14287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배너</a:t>
            </a: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28728" y="4429132"/>
            <a:ext cx="6215106" cy="1477328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+mn-ea"/>
                <a:ea typeface="+mn-ea"/>
              </a:rPr>
              <a:t>배너 영역은 </a:t>
            </a:r>
            <a:r>
              <a:rPr lang="en-US" altLang="ko-KR" dirty="0" smtClean="0">
                <a:latin typeface="+mn-ea"/>
                <a:ea typeface="+mn-ea"/>
              </a:rPr>
              <a:t>Section </a:t>
            </a:r>
            <a:r>
              <a:rPr lang="ko-KR" altLang="en-US" dirty="0" smtClean="0">
                <a:latin typeface="+mn-ea"/>
                <a:ea typeface="+mn-ea"/>
              </a:rPr>
              <a:t>영역 제일 밑에 있으며</a:t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학교 관련 사이트들의 이미지가</a:t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옆으로 서서히 슬라이드 됩니다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r>
              <a:rPr lang="ko-KR" altLang="en-US" dirty="0" smtClean="0">
                <a:latin typeface="+mn-ea"/>
                <a:ea typeface="+mn-ea"/>
              </a:rPr>
              <a:t/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각 이미지 클릭 시 해당 페이지로 이동되며</a:t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많은 정보를 확인할 수 있습니다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endParaRPr lang="ko-KR" altLang="en-US" dirty="0">
              <a:latin typeface="+mn-ea"/>
              <a:ea typeface="+mn-ea"/>
            </a:endParaRPr>
          </a:p>
        </p:txBody>
      </p:sp>
      <p:pic>
        <p:nvPicPr>
          <p:cNvPr id="14" name="그림 13" descr="asd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6" y="2071678"/>
            <a:ext cx="8715436" cy="2114487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1000100" y="2928934"/>
            <a:ext cx="7143800" cy="642942"/>
          </a:xfrm>
          <a:prstGeom prst="rect">
            <a:avLst/>
          </a:prstGeom>
          <a:noFill/>
          <a:ln w="603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357554" y="895633"/>
            <a:ext cx="25717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HTML </a:t>
            </a:r>
            <a:r>
              <a:rPr lang="en-US" altLang="ko-KR" sz="24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Validator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12" name="그림 11" descr="htmlv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7298"/>
            <a:ext cx="9144000" cy="467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357554" y="895633"/>
            <a:ext cx="24288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CSS </a:t>
            </a:r>
            <a:r>
              <a:rPr lang="en-US" altLang="ko-KR" sz="24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Validator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9" name="그림 8" descr="cssv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8736"/>
            <a:ext cx="9144000" cy="46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8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 bwMode="auto">
          <a:xfrm>
            <a:off x="1331640" y="2428600"/>
            <a:ext cx="6696744" cy="1492021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5400000" scaled="0"/>
          </a:gradFill>
          <a:ln w="19050">
            <a:solidFill>
              <a:srgbClr val="0070C0"/>
            </a:solidFill>
          </a:ln>
          <a:effectLst>
            <a:reflection blurRad="6350" stA="29000" endPos="14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463700" y="2574446"/>
            <a:ext cx="4432624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7200" dirty="0">
                <a:gradFill flip="none" rotWithShape="1">
                  <a:gsLst>
                    <a:gs pos="0">
                      <a:schemeClr val="tx2">
                        <a:shade val="30000"/>
                        <a:satMod val="115000"/>
                      </a:schemeClr>
                    </a:gs>
                    <a:gs pos="50000">
                      <a:schemeClr val="tx2">
                        <a:shade val="67500"/>
                        <a:satMod val="115000"/>
                      </a:schemeClr>
                    </a:gs>
                    <a:gs pos="100000">
                      <a:schemeClr val="tx2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-윤고딕150" pitchFamily="18" charset="-127"/>
                <a:ea typeface="-윤고딕150" pitchFamily="18" charset="-127"/>
              </a:rPr>
              <a:t>감사합니다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2123727" y="1722829"/>
            <a:ext cx="5032707" cy="421085"/>
            <a:chOff x="5385048" y="2088925"/>
            <a:chExt cx="5536763" cy="360001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1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669733" y="923338"/>
            <a:ext cx="93955" cy="5434620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C/O/N/T/E/N/T/S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123725" y="2337293"/>
            <a:ext cx="5032707" cy="424460"/>
            <a:chOff x="5385048" y="2088925"/>
            <a:chExt cx="5536763" cy="362886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2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969452" y="2098834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123725" y="2946965"/>
            <a:ext cx="5032707" cy="421085"/>
            <a:chOff x="5385048" y="2088925"/>
            <a:chExt cx="5536763" cy="360001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3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124432" y="3548620"/>
            <a:ext cx="5032707" cy="421085"/>
            <a:chOff x="5385048" y="2088925"/>
            <a:chExt cx="5536763" cy="360001"/>
          </a:xfrm>
        </p:grpSpPr>
        <p:sp>
          <p:nvSpPr>
            <p:cNvPr id="23" name="모서리가 둥근 직사각형 22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4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116983" y="4149080"/>
            <a:ext cx="5032707" cy="421085"/>
            <a:chOff x="5385048" y="2088925"/>
            <a:chExt cx="5536763" cy="360001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5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2124679" y="4725144"/>
            <a:ext cx="5032707" cy="421085"/>
            <a:chOff x="5385048" y="2088925"/>
            <a:chExt cx="5536763" cy="360001"/>
          </a:xfrm>
        </p:grpSpPr>
        <p:sp>
          <p:nvSpPr>
            <p:cNvPr id="35" name="모서리가 둥근 직사각형 34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latin typeface="+mn-ea"/>
                </a:rPr>
                <a:t>6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39" name="모서리가 둥근 직사각형 38"/>
          <p:cNvSpPr/>
          <p:nvPr/>
        </p:nvSpPr>
        <p:spPr>
          <a:xfrm>
            <a:off x="2127280" y="5301208"/>
            <a:ext cx="5032707" cy="421085"/>
          </a:xfrm>
          <a:prstGeom prst="roundRect">
            <a:avLst>
              <a:gd name="adj" fmla="val 8824"/>
            </a:avLst>
          </a:prstGeom>
          <a:gradFill>
            <a:gsLst>
              <a:gs pos="1000">
                <a:srgbClr val="FEFEFE"/>
              </a:gs>
              <a:gs pos="100000">
                <a:srgbClr val="DDDDDD"/>
              </a:gs>
            </a:gsLst>
            <a:lin ang="5400000" scaled="1"/>
          </a:gradFill>
          <a:ln w="127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200" b="1" spc="-80" dirty="0" smtClean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rPr>
              <a:t>     </a:t>
            </a:r>
            <a:endParaRPr lang="ko-KR" altLang="en-US" sz="2200" b="1" spc="-80" dirty="0">
              <a:solidFill>
                <a:schemeClr val="tx2"/>
              </a:solidFill>
              <a:latin typeface="HY견고딕" pitchFamily="18" charset="-127"/>
              <a:ea typeface="HY견고딕" pitchFamily="18" charset="-127"/>
              <a:cs typeface="Arial" panose="020B0604020202020204" pitchFamily="34" charset="0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2177876" y="5373216"/>
            <a:ext cx="303575" cy="312703"/>
          </a:xfrm>
          <a:prstGeom prst="roundRect">
            <a:avLst>
              <a:gd name="adj" fmla="val 8824"/>
            </a:avLst>
          </a:prstGeom>
          <a:solidFill>
            <a:srgbClr val="0070C0"/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 lIns="0" tIns="0" rIns="0" bIns="0" rtlCol="0" anchor="ctr"/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7</a:t>
            </a:r>
            <a:endParaRPr lang="ko-KR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571736" y="1747657"/>
            <a:ext cx="1500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Header </a:t>
            </a:r>
            <a:r>
              <a:rPr lang="ko-KR" altLang="en-US" dirty="0" smtClean="0">
                <a:latin typeface="+mn-ea"/>
                <a:ea typeface="+mn-ea"/>
              </a:rPr>
              <a:t>영역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564793" y="2367905"/>
            <a:ext cx="1500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Section </a:t>
            </a:r>
            <a:r>
              <a:rPr lang="ko-KR" altLang="en-US" dirty="0" smtClean="0">
                <a:latin typeface="+mn-ea"/>
                <a:ea typeface="+mn-ea"/>
              </a:rPr>
              <a:t>영역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554318" y="2982954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Footer </a:t>
            </a:r>
            <a:r>
              <a:rPr lang="ko-KR" altLang="en-US" dirty="0" smtClean="0">
                <a:latin typeface="+mn-ea"/>
                <a:ea typeface="+mn-ea"/>
              </a:rPr>
              <a:t>영역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545608" y="3564933"/>
            <a:ext cx="1954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>
                <a:latin typeface="+mn-ea"/>
                <a:ea typeface="+mn-ea"/>
              </a:rPr>
              <a:t>슬라이드</a:t>
            </a:r>
            <a:r>
              <a:rPr lang="en-US" altLang="ko-KR" dirty="0" smtClean="0">
                <a:latin typeface="+mn-ea"/>
                <a:ea typeface="+mn-ea"/>
              </a:rPr>
              <a:t> </a:t>
            </a:r>
            <a:r>
              <a:rPr lang="ko-KR" altLang="en-US" dirty="0" smtClean="0">
                <a:latin typeface="+mn-ea"/>
                <a:ea typeface="+mn-ea"/>
              </a:rPr>
              <a:t>영역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517716" y="4178216"/>
            <a:ext cx="307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+mn-ea"/>
                <a:ea typeface="+mn-ea"/>
              </a:rPr>
              <a:t>공지사항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가정통신문 영역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510773" y="4760195"/>
            <a:ext cx="1989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+mn-ea"/>
                <a:ea typeface="+mn-ea"/>
              </a:rPr>
              <a:t>날짜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지도 영역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12539" y="5340408"/>
            <a:ext cx="128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+mn-ea"/>
                <a:ea typeface="+mn-ea"/>
              </a:rPr>
              <a:t>배너 영역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49" name="모서리가 둥근 직사각형 48"/>
          <p:cNvSpPr/>
          <p:nvPr/>
        </p:nvSpPr>
        <p:spPr>
          <a:xfrm>
            <a:off x="2127280" y="5888583"/>
            <a:ext cx="5032707" cy="421085"/>
          </a:xfrm>
          <a:prstGeom prst="roundRect">
            <a:avLst>
              <a:gd name="adj" fmla="val 8824"/>
            </a:avLst>
          </a:prstGeom>
          <a:gradFill>
            <a:gsLst>
              <a:gs pos="1000">
                <a:srgbClr val="FEFEFE"/>
              </a:gs>
              <a:gs pos="100000">
                <a:srgbClr val="DDDDDD"/>
              </a:gs>
            </a:gsLst>
            <a:lin ang="5400000" scaled="1"/>
          </a:gradFill>
          <a:ln w="127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200" b="1" spc="-80" dirty="0" smtClean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rPr>
              <a:t>     </a:t>
            </a:r>
            <a:endParaRPr lang="ko-KR" altLang="en-US" sz="2200" b="1" spc="-80" dirty="0">
              <a:solidFill>
                <a:schemeClr val="tx2"/>
              </a:solidFill>
              <a:latin typeface="HY견고딕" pitchFamily="18" charset="-127"/>
              <a:ea typeface="HY견고딕" pitchFamily="18" charset="-127"/>
              <a:cs typeface="Arial" panose="020B0604020202020204" pitchFamily="34" charset="0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2177876" y="5949463"/>
            <a:ext cx="303575" cy="312703"/>
          </a:xfrm>
          <a:prstGeom prst="roundRect">
            <a:avLst>
              <a:gd name="adj" fmla="val 8824"/>
            </a:avLst>
          </a:prstGeom>
          <a:solidFill>
            <a:srgbClr val="0070C0"/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 lIns="0" tIns="0" rIns="0" bIns="0" rtlCol="0" anchor="ctr"/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8</a:t>
            </a:r>
            <a:endParaRPr lang="ko-KR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545609" y="5929330"/>
            <a:ext cx="142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  <a:ea typeface="+mn-ea"/>
              </a:rPr>
              <a:t>Validator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142844" y="857232"/>
            <a:ext cx="17145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전체 페이지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563888" y="2348883"/>
            <a:ext cx="184731" cy="41287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fontAlgn="base">
              <a:lnSpc>
                <a:spcPct val="120000"/>
              </a:lnSpc>
            </a:pPr>
            <a:endParaRPr lang="ko-KR" altLang="ko-KR" sz="2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70C0"/>
              </a:solidFill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7" name="그림 46" descr="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08" y="928670"/>
            <a:ext cx="4786346" cy="562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1142976" y="928670"/>
            <a:ext cx="21431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Header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14414" y="4000504"/>
            <a:ext cx="5715040" cy="1785950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Header </a:t>
            </a:r>
            <a:r>
              <a:rPr lang="ko-KR" altLang="en-US" dirty="0" smtClean="0">
                <a:latin typeface="+mn-ea"/>
                <a:ea typeface="+mn-ea"/>
              </a:rPr>
              <a:t>영역은 상단 좌측에 로고가 있으며</a:t>
            </a:r>
            <a:r>
              <a:rPr lang="en-US" altLang="ko-KR" dirty="0" smtClean="0">
                <a:latin typeface="+mn-ea"/>
                <a:ea typeface="+mn-ea"/>
              </a:rPr>
              <a:t>,</a:t>
            </a:r>
            <a:r>
              <a:rPr lang="ko-KR" altLang="en-US" dirty="0" smtClean="0">
                <a:latin typeface="+mn-ea"/>
                <a:ea typeface="+mn-ea"/>
              </a:rPr>
              <a:t/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그 오른쪽에는 </a:t>
            </a:r>
            <a:r>
              <a:rPr lang="ko-KR" altLang="en-US" dirty="0" err="1" smtClean="0">
                <a:latin typeface="+mn-ea"/>
                <a:ea typeface="+mn-ea"/>
              </a:rPr>
              <a:t>사이트맵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홈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로그인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회원가입이 가능한 버튼들이 있습니다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r>
              <a:rPr lang="ko-KR" altLang="en-US" dirty="0" smtClean="0">
                <a:latin typeface="+mn-ea"/>
                <a:ea typeface="+mn-ea"/>
              </a:rPr>
              <a:t/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그리고 그 밑에는 </a:t>
            </a:r>
            <a:r>
              <a:rPr lang="ko-KR" altLang="en-US" dirty="0" err="1" smtClean="0">
                <a:latin typeface="+mn-ea"/>
                <a:ea typeface="+mn-ea"/>
              </a:rPr>
              <a:t>드롭</a:t>
            </a:r>
            <a:r>
              <a:rPr lang="ko-KR" altLang="en-US" dirty="0" smtClean="0">
                <a:latin typeface="+mn-ea"/>
                <a:ea typeface="+mn-ea"/>
              </a:rPr>
              <a:t> 다운 </a:t>
            </a:r>
            <a:r>
              <a:rPr lang="ko-KR" altLang="en-US" dirty="0" smtClean="0">
                <a:latin typeface="+mn-ea"/>
                <a:ea typeface="+mn-ea"/>
              </a:rPr>
              <a:t>형식으로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각각의 </a:t>
            </a:r>
            <a:r>
              <a:rPr lang="ko-KR" altLang="en-US" dirty="0" smtClean="0">
                <a:latin typeface="+mn-ea"/>
                <a:ea typeface="+mn-ea"/>
              </a:rPr>
              <a:t>메뉴가 </a:t>
            </a:r>
            <a:r>
              <a:rPr lang="ko-KR" altLang="en-US" dirty="0" smtClean="0">
                <a:latin typeface="+mn-ea"/>
                <a:ea typeface="+mn-ea"/>
              </a:rPr>
              <a:t>존재하며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마우스 </a:t>
            </a:r>
            <a:r>
              <a:rPr lang="ko-KR" altLang="en-US" dirty="0" err="1" smtClean="0">
                <a:latin typeface="+mn-ea"/>
                <a:ea typeface="+mn-ea"/>
              </a:rPr>
              <a:t>오버시</a:t>
            </a:r>
            <a:r>
              <a:rPr lang="ko-KR" altLang="en-US" dirty="0" smtClean="0">
                <a:latin typeface="+mn-ea"/>
                <a:ea typeface="+mn-ea"/>
              </a:rPr>
              <a:t> 밑으로 메뉴가 펼쳐집니다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endParaRPr lang="ko-KR" altLang="en-US" dirty="0">
              <a:latin typeface="+mn-ea"/>
              <a:ea typeface="+mn-ea"/>
            </a:endParaRPr>
          </a:p>
        </p:txBody>
      </p:sp>
      <p:pic>
        <p:nvPicPr>
          <p:cNvPr id="11" name="그림 10" descr="hea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113" y="1785926"/>
            <a:ext cx="6750473" cy="171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785786" y="1428736"/>
            <a:ext cx="2119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Section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5786" y="3000372"/>
            <a:ext cx="2714644" cy="313932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Section </a:t>
            </a:r>
            <a:r>
              <a:rPr lang="ko-KR" altLang="en-US" dirty="0" smtClean="0">
                <a:latin typeface="+mn-ea"/>
                <a:ea typeface="+mn-ea"/>
              </a:rPr>
              <a:t>영역은 상단에 크게 슬라이드 영역이 있으며 그 밑에는 공지사항 영역이 </a:t>
            </a:r>
            <a:r>
              <a:rPr lang="ko-KR" altLang="en-US" dirty="0" smtClean="0">
                <a:latin typeface="+mn-ea"/>
                <a:ea typeface="+mn-ea"/>
              </a:rPr>
              <a:t>있고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그 </a:t>
            </a:r>
            <a:r>
              <a:rPr lang="ko-KR" altLang="en-US" dirty="0" smtClean="0">
                <a:latin typeface="+mn-ea"/>
                <a:ea typeface="+mn-ea"/>
              </a:rPr>
              <a:t>밑에 날짜와 지도 영역이 있고 오른쪽에 급식 영역이 있습니다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  <a:p>
            <a:r>
              <a:rPr lang="ko-KR" altLang="en-US" dirty="0" smtClean="0">
                <a:latin typeface="+mn-ea"/>
                <a:ea typeface="+mn-ea"/>
              </a:rPr>
              <a:t>하단에는 배너 영역이 있으며 전체적으로 깔끔하고 보기 좋게 만들었습니다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12" name="자유형 11"/>
          <p:cNvSpPr/>
          <p:nvPr/>
        </p:nvSpPr>
        <p:spPr>
          <a:xfrm>
            <a:off x="1714480" y="3500438"/>
            <a:ext cx="6215106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sec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058" y="1500174"/>
            <a:ext cx="4572032" cy="4617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643306" y="1109947"/>
            <a:ext cx="20479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Footer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7290" y="4371811"/>
            <a:ext cx="6215106" cy="1200329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Footer </a:t>
            </a:r>
            <a:r>
              <a:rPr lang="ko-KR" altLang="en-US" dirty="0" smtClean="0">
                <a:latin typeface="+mn-ea"/>
                <a:ea typeface="+mn-ea"/>
              </a:rPr>
              <a:t>영역은 왼쪽에 로고가 있으며 그 </a:t>
            </a:r>
            <a:r>
              <a:rPr lang="ko-KR" altLang="en-US" dirty="0" smtClean="0">
                <a:latin typeface="+mn-ea"/>
                <a:ea typeface="+mn-ea"/>
              </a:rPr>
              <a:t>옆에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학교 </a:t>
            </a:r>
            <a:r>
              <a:rPr lang="ko-KR" altLang="en-US" dirty="0" smtClean="0">
                <a:latin typeface="+mn-ea"/>
                <a:ea typeface="+mn-ea"/>
              </a:rPr>
              <a:t>주소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대표 전화</a:t>
            </a:r>
            <a:r>
              <a:rPr lang="en-US" altLang="ko-KR" dirty="0" smtClean="0">
                <a:latin typeface="+mn-ea"/>
                <a:ea typeface="+mn-ea"/>
              </a:rPr>
              <a:t>, </a:t>
            </a:r>
            <a:r>
              <a:rPr lang="ko-KR" altLang="en-US" dirty="0" smtClean="0">
                <a:latin typeface="+mn-ea"/>
                <a:ea typeface="+mn-ea"/>
              </a:rPr>
              <a:t>카피 </a:t>
            </a:r>
            <a:r>
              <a:rPr lang="ko-KR" altLang="en-US" dirty="0" err="1" smtClean="0">
                <a:latin typeface="+mn-ea"/>
                <a:ea typeface="+mn-ea"/>
              </a:rPr>
              <a:t>라이트</a:t>
            </a:r>
            <a:r>
              <a:rPr lang="en-US" altLang="ko-KR" dirty="0" smtClean="0">
                <a:latin typeface="+mn-ea"/>
                <a:ea typeface="+mn-ea"/>
              </a:rPr>
              <a:t>(</a:t>
            </a:r>
            <a:r>
              <a:rPr lang="ko-KR" altLang="en-US" dirty="0" smtClean="0">
                <a:latin typeface="+mn-ea"/>
                <a:ea typeface="+mn-ea"/>
              </a:rPr>
              <a:t>저작권</a:t>
            </a:r>
            <a:r>
              <a:rPr lang="en-US" altLang="ko-KR" dirty="0" smtClean="0">
                <a:latin typeface="+mn-ea"/>
                <a:ea typeface="+mn-ea"/>
              </a:rPr>
              <a:t>)</a:t>
            </a:r>
            <a:r>
              <a:rPr lang="ko-KR" altLang="en-US" dirty="0" smtClean="0">
                <a:latin typeface="+mn-ea"/>
                <a:ea typeface="+mn-ea"/>
              </a:rPr>
              <a:t> 이 </a:t>
            </a:r>
            <a:r>
              <a:rPr lang="ko-KR" altLang="en-US" dirty="0" smtClean="0">
                <a:latin typeface="+mn-ea"/>
                <a:ea typeface="+mn-ea"/>
              </a:rPr>
              <a:t>있어 저희 학교의 주요 정보를 간단히 알 수 있습니다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  <a:p>
            <a:r>
              <a:rPr lang="ko-KR" altLang="en-US" dirty="0" smtClean="0">
                <a:latin typeface="+mn-ea"/>
                <a:ea typeface="+mn-ea"/>
              </a:rPr>
              <a:t>로고를 누르면 메인 페이지로 이동이 가능합니다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endParaRPr lang="ko-KR" altLang="en-US" dirty="0">
              <a:latin typeface="+mn-ea"/>
              <a:ea typeface="+mn-ea"/>
            </a:endParaRPr>
          </a:p>
        </p:txBody>
      </p:sp>
      <p:pic>
        <p:nvPicPr>
          <p:cNvPr id="14" name="그림 13" descr="asd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20" y="2000240"/>
            <a:ext cx="8715436" cy="2114487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857224" y="3286124"/>
            <a:ext cx="7143800" cy="714380"/>
          </a:xfrm>
          <a:prstGeom prst="rect">
            <a:avLst/>
          </a:prstGeom>
          <a:noFill/>
          <a:ln w="603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643306" y="895633"/>
            <a:ext cx="21431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ko-KR" altLang="en-US" sz="2400" spc="-15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슬라이드</a:t>
            </a: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6314" y="1686595"/>
            <a:ext cx="3500462" cy="4247317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+mn-ea"/>
                <a:ea typeface="+mn-ea"/>
              </a:rPr>
              <a:t>슬라이드</a:t>
            </a:r>
            <a:r>
              <a:rPr lang="en-US" altLang="ko-KR" dirty="0" smtClean="0">
                <a:latin typeface="+mn-ea"/>
                <a:ea typeface="+mn-ea"/>
              </a:rPr>
              <a:t> </a:t>
            </a:r>
            <a:r>
              <a:rPr lang="ko-KR" altLang="en-US" dirty="0" smtClean="0">
                <a:latin typeface="+mn-ea"/>
                <a:ea typeface="+mn-ea"/>
              </a:rPr>
              <a:t>영역은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en-US" altLang="ko-KR" dirty="0" smtClean="0">
                <a:latin typeface="+mn-ea"/>
                <a:ea typeface="+mn-ea"/>
              </a:rPr>
              <a:t>Section </a:t>
            </a:r>
            <a:r>
              <a:rPr lang="ko-KR" altLang="en-US" dirty="0" smtClean="0">
                <a:latin typeface="+mn-ea"/>
                <a:ea typeface="+mn-ea"/>
              </a:rPr>
              <a:t>영역 가장 위에 있으며</a:t>
            </a:r>
            <a:r>
              <a:rPr lang="en-US" altLang="ko-KR" dirty="0" smtClean="0">
                <a:latin typeface="+mn-ea"/>
                <a:ea typeface="+mn-ea"/>
              </a:rPr>
              <a:t>,</a:t>
            </a:r>
          </a:p>
          <a:p>
            <a:r>
              <a:rPr lang="ko-KR" altLang="en-US" dirty="0" smtClean="0">
                <a:latin typeface="+mn-ea"/>
                <a:ea typeface="+mn-ea"/>
              </a:rPr>
              <a:t>총 </a:t>
            </a:r>
            <a:r>
              <a:rPr lang="en-US" altLang="ko-KR" dirty="0" smtClean="0">
                <a:latin typeface="+mn-ea"/>
                <a:ea typeface="+mn-ea"/>
              </a:rPr>
              <a:t>3</a:t>
            </a:r>
            <a:r>
              <a:rPr lang="ko-KR" altLang="en-US" dirty="0" smtClean="0">
                <a:latin typeface="+mn-ea"/>
                <a:ea typeface="+mn-ea"/>
              </a:rPr>
              <a:t>장의 이미지가 옆으로 슬라이드 됩니다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  <a:p>
            <a:r>
              <a:rPr lang="ko-KR" altLang="en-US" dirty="0" smtClean="0">
                <a:latin typeface="+mn-ea"/>
                <a:ea typeface="+mn-ea"/>
              </a:rPr>
              <a:t>가운데에 저희 학교의 이름과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각 과의</a:t>
            </a:r>
            <a:r>
              <a:rPr lang="en-US" altLang="ko-KR" dirty="0" smtClean="0">
                <a:latin typeface="+mn-ea"/>
                <a:ea typeface="+mn-ea"/>
              </a:rPr>
              <a:t> </a:t>
            </a:r>
            <a:r>
              <a:rPr lang="ko-KR" altLang="en-US" dirty="0" smtClean="0">
                <a:latin typeface="+mn-ea"/>
                <a:ea typeface="+mn-ea"/>
              </a:rPr>
              <a:t>이름이 있고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각 과들의 이름을 클릭하면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팝업 창이 뜹니다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  <a:p>
            <a:r>
              <a:rPr lang="ko-KR" altLang="en-US" dirty="0" err="1" smtClean="0">
                <a:latin typeface="+mn-ea"/>
                <a:ea typeface="+mn-ea"/>
              </a:rPr>
              <a:t>팝업창에는</a:t>
            </a:r>
            <a:r>
              <a:rPr lang="ko-KR" altLang="en-US" dirty="0" smtClean="0">
                <a:latin typeface="+mn-ea"/>
                <a:ea typeface="+mn-ea"/>
              </a:rPr>
              <a:t> 이미지로 간단하게 각 과에서 무엇을 하는지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볼 수 있습니다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팝업 창에 뜨는 이미지의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우측 상단에 </a:t>
            </a:r>
            <a:r>
              <a:rPr lang="en-US" altLang="ko-KR" dirty="0" smtClean="0">
                <a:latin typeface="+mn-ea"/>
                <a:ea typeface="+mn-ea"/>
              </a:rPr>
              <a:t>close </a:t>
            </a:r>
            <a:r>
              <a:rPr lang="ko-KR" altLang="en-US" dirty="0" smtClean="0">
                <a:latin typeface="+mn-ea"/>
                <a:ea typeface="+mn-ea"/>
              </a:rPr>
              <a:t>버튼을 누르면 팝업을 다시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닫을 수 있습니다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  <a:endParaRPr lang="en-US" altLang="ko-KR" dirty="0" smtClean="0">
              <a:latin typeface="+mn-ea"/>
              <a:ea typeface="+mn-ea"/>
            </a:endParaRPr>
          </a:p>
        </p:txBody>
      </p:sp>
      <p:pic>
        <p:nvPicPr>
          <p:cNvPr id="13" name="그림 12" descr="slid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0035" y="1500175"/>
            <a:ext cx="2357453" cy="1246754"/>
          </a:xfrm>
          <a:prstGeom prst="rect">
            <a:avLst/>
          </a:prstGeom>
        </p:spPr>
      </p:pic>
      <p:pic>
        <p:nvPicPr>
          <p:cNvPr id="14" name="그림 13" descr="popup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00033" y="3944283"/>
            <a:ext cx="3820061" cy="2199361"/>
          </a:xfrm>
          <a:prstGeom prst="rect">
            <a:avLst/>
          </a:prstGeom>
        </p:spPr>
      </p:pic>
      <p:pic>
        <p:nvPicPr>
          <p:cNvPr id="15" name="그림 14" descr="slide2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72114" y="2214554"/>
            <a:ext cx="2128316" cy="1071570"/>
          </a:xfrm>
          <a:prstGeom prst="rect">
            <a:avLst/>
          </a:prstGeom>
        </p:spPr>
      </p:pic>
      <p:pic>
        <p:nvPicPr>
          <p:cNvPr id="16" name="그림 15" descr="slide3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214546" y="2786058"/>
            <a:ext cx="2143140" cy="10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642910" y="1785926"/>
            <a:ext cx="41196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공지사항</a:t>
            </a: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가정통신문</a:t>
            </a: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57818" y="1816136"/>
            <a:ext cx="3143272" cy="3970318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+mn-ea"/>
                <a:ea typeface="+mn-ea"/>
              </a:rPr>
              <a:t>공지사항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가정통신문 영역은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공지사항과 가정통신문을 확인할 수 있으며 </a:t>
            </a:r>
            <a:r>
              <a:rPr lang="en-US" altLang="ko-KR" dirty="0" smtClean="0">
                <a:latin typeface="+mn-ea"/>
                <a:ea typeface="+mn-ea"/>
              </a:rPr>
              <a:t>“</a:t>
            </a:r>
            <a:r>
              <a:rPr lang="ko-KR" altLang="en-US" dirty="0" smtClean="0">
                <a:latin typeface="+mn-ea"/>
                <a:ea typeface="+mn-ea"/>
              </a:rPr>
              <a:t>공지사항</a:t>
            </a:r>
            <a:r>
              <a:rPr lang="en-US" altLang="ko-KR" dirty="0" smtClean="0">
                <a:latin typeface="+mn-ea"/>
                <a:ea typeface="+mn-ea"/>
              </a:rPr>
              <a:t>” </a:t>
            </a:r>
            <a:r>
              <a:rPr lang="ko-KR" altLang="en-US" dirty="0" smtClean="0">
                <a:latin typeface="+mn-ea"/>
                <a:ea typeface="+mn-ea"/>
              </a:rPr>
              <a:t>버튼을 누르면 공지사항 버튼이 강조되며</a:t>
            </a:r>
            <a:r>
              <a:rPr lang="en-US" altLang="ko-KR" dirty="0" smtClean="0">
                <a:latin typeface="+mn-ea"/>
                <a:ea typeface="+mn-ea"/>
              </a:rPr>
              <a:t>,</a:t>
            </a:r>
          </a:p>
          <a:p>
            <a:r>
              <a:rPr lang="ko-KR" altLang="en-US" dirty="0" smtClean="0">
                <a:latin typeface="+mn-ea"/>
                <a:ea typeface="+mn-ea"/>
              </a:rPr>
              <a:t>밑에 간단한 내용이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보이게 됩니다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  <a:p>
            <a:r>
              <a:rPr lang="en-US" altLang="ko-KR" dirty="0" smtClean="0">
                <a:latin typeface="+mn-ea"/>
                <a:ea typeface="+mn-ea"/>
              </a:rPr>
              <a:t>“</a:t>
            </a:r>
            <a:r>
              <a:rPr lang="ko-KR" altLang="en-US" dirty="0" smtClean="0">
                <a:latin typeface="+mn-ea"/>
                <a:ea typeface="+mn-ea"/>
              </a:rPr>
              <a:t>가정통신문</a:t>
            </a:r>
            <a:r>
              <a:rPr lang="en-US" altLang="ko-KR" dirty="0" smtClean="0">
                <a:latin typeface="+mn-ea"/>
                <a:ea typeface="+mn-ea"/>
              </a:rPr>
              <a:t>” </a:t>
            </a:r>
            <a:r>
              <a:rPr lang="ko-KR" altLang="en-US" dirty="0" smtClean="0">
                <a:latin typeface="+mn-ea"/>
                <a:ea typeface="+mn-ea"/>
              </a:rPr>
              <a:t>버튼을 누르면 가정통신문 버튼이 강조가 되며 밑에 간단한</a:t>
            </a:r>
            <a:r>
              <a:rPr lang="en-US" altLang="ko-KR" dirty="0" smtClean="0">
                <a:latin typeface="+mn-ea"/>
                <a:ea typeface="+mn-ea"/>
              </a:rPr>
              <a:t> </a:t>
            </a:r>
            <a:r>
              <a:rPr lang="ko-KR" altLang="en-US" dirty="0" smtClean="0">
                <a:latin typeface="+mn-ea"/>
                <a:ea typeface="+mn-ea"/>
              </a:rPr>
              <a:t>내용이 보이게 됩니다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  <a:p>
            <a:r>
              <a:rPr lang="ko-KR" altLang="en-US" dirty="0" smtClean="0">
                <a:latin typeface="+mn-ea"/>
                <a:ea typeface="+mn-ea"/>
              </a:rPr>
              <a:t>각 내용은 마우스 </a:t>
            </a:r>
            <a:r>
              <a:rPr lang="ko-KR" altLang="en-US" dirty="0" err="1" smtClean="0">
                <a:latin typeface="+mn-ea"/>
                <a:ea typeface="+mn-ea"/>
              </a:rPr>
              <a:t>오버시</a:t>
            </a:r>
            <a:r>
              <a:rPr lang="ko-KR" altLang="en-US" dirty="0" smtClean="0">
                <a:latin typeface="+mn-ea"/>
                <a:ea typeface="+mn-ea"/>
              </a:rPr>
              <a:t> 밑줄로 강조가 되며 우측에 글을 쓴 날짜가 표시됩니다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</p:txBody>
      </p:sp>
      <p:pic>
        <p:nvPicPr>
          <p:cNvPr id="13" name="그림 12" descr="notic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10" y="2546948"/>
            <a:ext cx="4500594" cy="1524994"/>
          </a:xfrm>
          <a:prstGeom prst="rect">
            <a:avLst/>
          </a:prstGeom>
        </p:spPr>
      </p:pic>
      <p:pic>
        <p:nvPicPr>
          <p:cNvPr id="14" name="그림 13" descr="notice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910" y="4254180"/>
            <a:ext cx="4500594" cy="153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524146" y="895633"/>
            <a:ext cx="24051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ko-KR" altLang="en-US" sz="2400" spc="-15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날짜</a:t>
            </a: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지도</a:t>
            </a: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 </a:t>
            </a:r>
            <a:r>
              <a:rPr lang="ko-KR" altLang="en-US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영역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7290" y="3857628"/>
            <a:ext cx="6643734" cy="2585323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+mn-ea"/>
                <a:ea typeface="+mn-ea"/>
              </a:rPr>
              <a:t>날짜 영역은</a:t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현재 날짜를 보여주며 그 밑에 당일의 일정을</a:t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간단히 소개합니다</a:t>
            </a:r>
            <a:r>
              <a:rPr lang="en-US" altLang="ko-KR" dirty="0" smtClean="0">
                <a:latin typeface="+mn-ea"/>
                <a:ea typeface="+mn-ea"/>
              </a:rPr>
              <a:t>. </a:t>
            </a:r>
            <a:r>
              <a:rPr lang="ko-KR" altLang="en-US" dirty="0" smtClean="0">
                <a:latin typeface="+mn-ea"/>
                <a:ea typeface="+mn-ea"/>
              </a:rPr>
              <a:t>위에서부터 년 </a:t>
            </a:r>
            <a:r>
              <a:rPr lang="en-US" altLang="ko-KR" dirty="0" smtClean="0">
                <a:latin typeface="+mn-ea"/>
                <a:ea typeface="+mn-ea"/>
              </a:rPr>
              <a:t>/ </a:t>
            </a:r>
            <a:r>
              <a:rPr lang="ko-KR" altLang="en-US" dirty="0" smtClean="0">
                <a:latin typeface="+mn-ea"/>
                <a:ea typeface="+mn-ea"/>
              </a:rPr>
              <a:t>월을 보여주고</a:t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그 밑에 며칠인지 표시하고 있으며 요일과 일정을 보여줍니다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  <a:p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지도 영역은</a:t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smtClean="0">
                <a:latin typeface="+mn-ea"/>
                <a:ea typeface="+mn-ea"/>
              </a:rPr>
              <a:t>저희 학교의 위치를 지도로 보여주며 지도를 클릭할 시</a:t>
            </a:r>
            <a:br>
              <a:rPr lang="ko-KR" altLang="en-US" dirty="0" smtClean="0">
                <a:latin typeface="+mn-ea"/>
                <a:ea typeface="+mn-ea"/>
              </a:rPr>
            </a:br>
            <a:r>
              <a:rPr lang="ko-KR" altLang="en-US" dirty="0" err="1" smtClean="0">
                <a:latin typeface="+mn-ea"/>
                <a:ea typeface="+mn-ea"/>
              </a:rPr>
              <a:t>구글</a:t>
            </a:r>
            <a:r>
              <a:rPr lang="ko-KR" altLang="en-US" dirty="0" smtClean="0">
                <a:latin typeface="+mn-ea"/>
                <a:ea typeface="+mn-ea"/>
              </a:rPr>
              <a:t> 지도 페이지로 이동되어 더욱 </a:t>
            </a:r>
            <a:r>
              <a:rPr lang="ko-KR" altLang="en-US" dirty="0" smtClean="0">
                <a:latin typeface="+mn-ea"/>
                <a:ea typeface="+mn-ea"/>
              </a:rPr>
              <a:t>자세하게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저희 </a:t>
            </a:r>
            <a:r>
              <a:rPr lang="ko-KR" altLang="en-US" dirty="0" smtClean="0">
                <a:latin typeface="+mn-ea"/>
                <a:ea typeface="+mn-ea"/>
              </a:rPr>
              <a:t>학교의 위치를 볼 수 </a:t>
            </a:r>
            <a:r>
              <a:rPr lang="ko-KR" altLang="en-US" dirty="0" smtClean="0">
                <a:latin typeface="+mn-ea"/>
                <a:ea typeface="+mn-ea"/>
              </a:rPr>
              <a:t>있습니다</a:t>
            </a:r>
            <a:endParaRPr lang="ko-KR" altLang="en-US" dirty="0">
              <a:latin typeface="+mn-ea"/>
              <a:ea typeface="+mn-ea"/>
            </a:endParaRPr>
          </a:p>
        </p:txBody>
      </p:sp>
      <p:pic>
        <p:nvPicPr>
          <p:cNvPr id="13" name="그림 12" descr="date,ma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953" y="1500174"/>
            <a:ext cx="6562633" cy="223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7018</TotalTime>
  <Words>234</Words>
  <Application>Microsoft Office PowerPoint</Application>
  <PresentationFormat>화면 슬라이드 쇼(4:3)</PresentationFormat>
  <Paragraphs>70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굴림</vt:lpstr>
      <vt:lpstr>Arial</vt:lpstr>
      <vt:lpstr>맑은 고딕</vt:lpstr>
      <vt:lpstr>HY헤드라인M</vt:lpstr>
      <vt:lpstr>HY견고딕</vt:lpstr>
      <vt:lpstr>-윤고딕150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win2</dc:creator>
  <cp:lastModifiedBy>sesdf</cp:lastModifiedBy>
  <cp:revision>387</cp:revision>
  <cp:lastPrinted>2017-11-08T05:40:53Z</cp:lastPrinted>
  <dcterms:created xsi:type="dcterms:W3CDTF">2014-07-25T02:45:11Z</dcterms:created>
  <dcterms:modified xsi:type="dcterms:W3CDTF">2018-04-27T09:19:03Z</dcterms:modified>
</cp:coreProperties>
</file>

<file path=docProps/thumbnail.jpeg>
</file>